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C4AE86"/>
    <a:srgbClr val="D5C1A3"/>
    <a:srgbClr val="FFD1A3"/>
    <a:srgbClr val="BEEC74"/>
    <a:srgbClr val="D2ECB6"/>
    <a:srgbClr val="ACE74B"/>
    <a:srgbClr val="E9F9CF"/>
    <a:srgbClr val="D1F29C"/>
    <a:srgbClr val="B9D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489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8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7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8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62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2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2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2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30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54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3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0F37AA1-A09B-4E28-987B-38E5060E1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874D018-FDBA-4AD4-8C74-17D41F4FB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DB43F5C4-EF74-49F4-97CB-97938DDC2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B74E0761-A6EC-4896-A2D4-97A0AF0AA0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83" name="Freeform 68">
                  <a:extLst>
                    <a:ext uri="{FF2B5EF4-FFF2-40B4-BE49-F238E27FC236}">
                      <a16:creationId xmlns:a16="http://schemas.microsoft.com/office/drawing/2014/main" id="{E02DDA0C-BC2F-4EA7-B34E-E0A38B82BA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69">
                  <a:extLst>
                    <a:ext uri="{FF2B5EF4-FFF2-40B4-BE49-F238E27FC236}">
                      <a16:creationId xmlns:a16="http://schemas.microsoft.com/office/drawing/2014/main" id="{CF13B05D-4163-4B4E-A2D2-FA7ED946823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Line 70">
                  <a:extLst>
                    <a:ext uri="{FF2B5EF4-FFF2-40B4-BE49-F238E27FC236}">
                      <a16:creationId xmlns:a16="http://schemas.microsoft.com/office/drawing/2014/main" id="{6D222543-B140-45C1-A731-C56E6B3A17C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21D25868-4B38-41A5-8DA7-BB01E853424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80" name="Freeform 68">
                  <a:extLst>
                    <a:ext uri="{FF2B5EF4-FFF2-40B4-BE49-F238E27FC236}">
                      <a16:creationId xmlns:a16="http://schemas.microsoft.com/office/drawing/2014/main" id="{9BA6FA89-CCD8-4CC0-954F-FBBFA59737E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69">
                  <a:extLst>
                    <a:ext uri="{FF2B5EF4-FFF2-40B4-BE49-F238E27FC236}">
                      <a16:creationId xmlns:a16="http://schemas.microsoft.com/office/drawing/2014/main" id="{73005E59-2B44-4A62-A8F1-504FB17060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Line 70">
                  <a:extLst>
                    <a:ext uri="{FF2B5EF4-FFF2-40B4-BE49-F238E27FC236}">
                      <a16:creationId xmlns:a16="http://schemas.microsoft.com/office/drawing/2014/main" id="{C9AB3E16-8B92-47B2-BA2E-02935767A80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B53D2B25-F611-4DE9-BFB6-2C7B1688062A}"/>
              </a:ext>
            </a:extLst>
          </p:cNvPr>
          <p:cNvSpPr/>
          <p:nvPr/>
        </p:nvSpPr>
        <p:spPr>
          <a:xfrm>
            <a:off x="1138882" y="2194944"/>
            <a:ext cx="4256735" cy="2836111"/>
          </a:xfrm>
          <a:prstGeom prst="roundRect">
            <a:avLst/>
          </a:prstGeom>
          <a:solidFill>
            <a:srgbClr val="D1F2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Recuerda que el próximo </a:t>
            </a:r>
          </a:p>
          <a:p>
            <a:pPr algn="ctr"/>
            <a:r>
              <a:rPr lang="es-MX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Viernes 22 de septiembre será el día sin carro y sin moto en Bogotá.</a:t>
            </a:r>
          </a:p>
          <a:p>
            <a:pPr algn="ctr"/>
            <a:endParaRPr lang="es-MX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¡Te invitamos a que te unas a esta jornada usando tu bicicleta como medio de transporte sostenible para proteger el planeta!</a:t>
            </a:r>
          </a:p>
        </p:txBody>
      </p: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B2741985-FBE4-4F20-B58A-1A35756AD8BD}"/>
              </a:ext>
            </a:extLst>
          </p:cNvPr>
          <p:cNvSpPr/>
          <p:nvPr/>
        </p:nvSpPr>
        <p:spPr>
          <a:xfrm>
            <a:off x="2847384" y="5706854"/>
            <a:ext cx="6720652" cy="878278"/>
          </a:xfrm>
          <a:prstGeom prst="roundRect">
            <a:avLst/>
          </a:prstGeom>
          <a:solidFill>
            <a:srgbClr val="B9D7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Utiliza tu bici como medio para trasportarte</a:t>
            </a:r>
          </a:p>
          <a:p>
            <a:pPr algn="ctr"/>
            <a:r>
              <a:rPr lang="es-MX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¡Así disminuyes las emisiones de CO2 y la huella de carbono! </a:t>
            </a:r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5C91F301-AFFA-4D76-BA5D-8878787B7009}"/>
              </a:ext>
            </a:extLst>
          </p:cNvPr>
          <p:cNvSpPr/>
          <p:nvPr/>
        </p:nvSpPr>
        <p:spPr>
          <a:xfrm>
            <a:off x="2354257" y="425875"/>
            <a:ext cx="7447407" cy="10150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¡DIA SIN CARRO! 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Viernes 22 de septiembre de 2023</a:t>
            </a:r>
          </a:p>
        </p:txBody>
      </p:sp>
      <p:pic>
        <p:nvPicPr>
          <p:cNvPr id="4" name="Picture 2" descr="Movilidad: ¿Cuándo es el día sin carro y sin moto en Bogotá este 2022 ">
            <a:extLst>
              <a:ext uri="{FF2B5EF4-FFF2-40B4-BE49-F238E27FC236}">
                <a16:creationId xmlns:a16="http://schemas.microsoft.com/office/drawing/2014/main" id="{F58899F8-08FC-23CF-EC47-EB591F8885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4" r="9737"/>
          <a:stretch/>
        </p:blipFill>
        <p:spPr bwMode="auto">
          <a:xfrm>
            <a:off x="5706993" y="1511246"/>
            <a:ext cx="5716150" cy="406624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FEEB5087-E2BF-24EB-F5C6-A1C74A9651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9" t="33027" r="12433" b="32493"/>
          <a:stretch/>
        </p:blipFill>
        <p:spPr>
          <a:xfrm>
            <a:off x="8018" y="101474"/>
            <a:ext cx="3566965" cy="62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13391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07CED50DD53E14187373CF9CA61EDB8" ma:contentTypeVersion="0" ma:contentTypeDescription="Crear nuevo documento." ma:contentTypeScope="" ma:versionID="4a4f04cac4b4a749d9f80d8085115f80">
  <xsd:schema xmlns:xsd="http://www.w3.org/2001/XMLSchema" xmlns:xs="http://www.w3.org/2001/XMLSchema" xmlns:p="http://schemas.microsoft.com/office/2006/metadata/properties" xmlns:ns2="182591e6-0f8c-49be-857d-34c2e2210ef9" targetNamespace="http://schemas.microsoft.com/office/2006/metadata/properties" ma:root="true" ma:fieldsID="ba1ddfa8042ae0c4f4748fd6ac01585f" ns2:_="">
    <xsd:import namespace="182591e6-0f8c-49be-857d-34c2e2210ef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591e6-0f8c-49be-857d-34c2e2210ef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82591e6-0f8c-49be-857d-34c2e2210ef9">C6HDPSSWJME2-151684117-70</_dlc_DocId>
    <_dlc_DocIdUrl xmlns="182591e6-0f8c-49be-857d-34c2e2210ef9">
      <Url>https://www.minagricultura.gov.co/FURAG/_layouts/15/DocIdRedir.aspx?ID=C6HDPSSWJME2-151684117-70</Url>
      <Description>C6HDPSSWJME2-151684117-70</Description>
    </_dlc_DocIdUrl>
  </documentManagement>
</p:properties>
</file>

<file path=customXml/itemProps1.xml><?xml version="1.0" encoding="utf-8"?>
<ds:datastoreItem xmlns:ds="http://schemas.openxmlformats.org/officeDocument/2006/customXml" ds:itemID="{FE810459-8DC5-4F96-A043-408326F1C97A}"/>
</file>

<file path=customXml/itemProps2.xml><?xml version="1.0" encoding="utf-8"?>
<ds:datastoreItem xmlns:ds="http://schemas.openxmlformats.org/officeDocument/2006/customXml" ds:itemID="{E2617863-818C-40C1-8F26-50AD2F2CC0BC}"/>
</file>

<file path=customXml/itemProps3.xml><?xml version="1.0" encoding="utf-8"?>
<ds:datastoreItem xmlns:ds="http://schemas.openxmlformats.org/officeDocument/2006/customXml" ds:itemID="{F5CAD713-8BA1-478A-9547-D30795363962}"/>
</file>

<file path=customXml/itemProps4.xml><?xml version="1.0" encoding="utf-8"?>
<ds:datastoreItem xmlns:ds="http://schemas.openxmlformats.org/officeDocument/2006/customXml" ds:itemID="{434AEF95-C8D2-4C27-A878-84ACDBF37E42}"/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73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Next LT Pro</vt:lpstr>
      <vt:lpstr>Calibri</vt:lpstr>
      <vt:lpstr>Goudy Old Style</vt:lpstr>
      <vt:lpstr>Wingdings</vt:lpstr>
      <vt:lpstr>FrostyVTI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Wilches</dc:creator>
  <cp:lastModifiedBy>Carolina Wilches Bustos</cp:lastModifiedBy>
  <cp:revision>32</cp:revision>
  <dcterms:created xsi:type="dcterms:W3CDTF">2021-03-23T21:01:40Z</dcterms:created>
  <dcterms:modified xsi:type="dcterms:W3CDTF">2023-09-05T19:32:01Z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271f807d-c041-475a-8d75-8533ad67247c</vt:lpwstr>
  </property>
  <property fmtid="{D5CDD505-2E9C-101B-9397-08002B2CF9AE}" pid="3" name="ContentTypeId">
    <vt:lpwstr>0x010100607CED50DD53E14187373CF9CA61EDB8</vt:lpwstr>
  </property>
</Properties>
</file>